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95" d="100"/>
          <a:sy n="95" d="100"/>
        </p:scale>
        <p:origin x="67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pter Chuenprempree" userId="769e873ebc121190" providerId="LiveId" clId="{783AC172-7D3F-4DEF-89FF-464E467A6D2C}"/>
    <pc:docChg chg="addSld modSld">
      <pc:chgData name="Copter Chuenprempree" userId="769e873ebc121190" providerId="LiveId" clId="{783AC172-7D3F-4DEF-89FF-464E467A6D2C}" dt="2023-07-26T13:41:57.547" v="15" actId="1076"/>
      <pc:docMkLst>
        <pc:docMk/>
      </pc:docMkLst>
      <pc:sldChg chg="addSp modSp mod modAnim">
        <pc:chgData name="Copter Chuenprempree" userId="769e873ebc121190" providerId="LiveId" clId="{783AC172-7D3F-4DEF-89FF-464E467A6D2C}" dt="2023-07-26T13:41:57.547" v="15" actId="1076"/>
        <pc:sldMkLst>
          <pc:docMk/>
          <pc:sldMk cId="1937286652" sldId="259"/>
        </pc:sldMkLst>
        <pc:picChg chg="mod modCrop">
          <ac:chgData name="Copter Chuenprempree" userId="769e873ebc121190" providerId="LiveId" clId="{783AC172-7D3F-4DEF-89FF-464E467A6D2C}" dt="2023-07-26T13:41:36.502" v="7" actId="1076"/>
          <ac:picMkLst>
            <pc:docMk/>
            <pc:sldMk cId="1937286652" sldId="259"/>
            <ac:picMk id="7" creationId="{0B7F8DF5-2B5D-8C32-F6A7-5C41C9499DC0}"/>
          </ac:picMkLst>
        </pc:picChg>
        <pc:picChg chg="mod modCrop">
          <ac:chgData name="Copter Chuenprempree" userId="769e873ebc121190" providerId="LiveId" clId="{783AC172-7D3F-4DEF-89FF-464E467A6D2C}" dt="2023-07-26T13:41:38.163" v="8" actId="1076"/>
          <ac:picMkLst>
            <pc:docMk/>
            <pc:sldMk cId="1937286652" sldId="259"/>
            <ac:picMk id="9" creationId="{F918295F-58CC-C1AB-3333-B3B996012AB9}"/>
          </ac:picMkLst>
        </pc:picChg>
        <pc:picChg chg="add mod">
          <ac:chgData name="Copter Chuenprempree" userId="769e873ebc121190" providerId="LiveId" clId="{783AC172-7D3F-4DEF-89FF-464E467A6D2C}" dt="2023-07-26T13:41:57.547" v="15" actId="1076"/>
          <ac:picMkLst>
            <pc:docMk/>
            <pc:sldMk cId="1937286652" sldId="259"/>
            <ac:picMk id="10" creationId="{01741868-D6C7-FB73-CE55-5D40FB48AF55}"/>
          </ac:picMkLst>
        </pc:picChg>
      </pc:sldChg>
      <pc:sldChg chg="new">
        <pc:chgData name="Copter Chuenprempree" userId="769e873ebc121190" providerId="LiveId" clId="{783AC172-7D3F-4DEF-89FF-464E467A6D2C}" dt="2023-07-26T13:39:57.935" v="0" actId="680"/>
        <pc:sldMkLst>
          <pc:docMk/>
          <pc:sldMk cId="2490076463" sldId="26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C71E5-B32A-5371-EDEA-717CCB5EF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EF7EF9-FE5E-DB80-A991-E1A87A733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9EAA-24F4-4059-01D6-7A581874A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2B04-7A65-4457-A4D4-17514C76E048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DEEAB-A656-C047-A6CC-39E5C6386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3216C-83A0-1AED-2135-A77B9413C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E58D8-8868-45F4-82C2-DB432AF71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01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C812A-0253-F2B8-9481-D850A75B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D9F3D0-3D88-B96E-24C7-2256BB371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A1527-4173-FFB0-2CBA-8E600BED7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2B04-7A65-4457-A4D4-17514C76E048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D6BB1-9020-7EA6-4F03-A549F8443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1AD64-B356-7206-1CA5-8E5E0D128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E58D8-8868-45F4-82C2-DB432AF71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00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D4A60-6CDA-4BAA-A045-6EBFA25363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B2DB3E-192A-2631-B3A1-B808C3AB2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F1342-4FCD-820D-2407-61175684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2B04-7A65-4457-A4D4-17514C76E048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0B345-EC46-11CB-0C6B-546C693BD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427-00C5-EB15-D69F-4A23A25ED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E58D8-8868-45F4-82C2-DB432AF71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88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D7081-498C-E085-95AF-3494D74D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A156B-B68B-17CE-23D3-17FD232F4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C160B-BD23-D4F4-651F-1F7B88F9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2B04-7A65-4457-A4D4-17514C76E048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7CEAB-6958-6AFF-D585-3F7C63591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111F5-FEED-6D52-7A4E-822F91180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E58D8-8868-45F4-82C2-DB432AF71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36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E2DCB-9B7F-F35D-BC6E-163DB26EA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AD6F9-3908-862F-DD1F-60207093D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6F6B5-D8F1-7C4E-9446-8363366F0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2B04-7A65-4457-A4D4-17514C76E048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B62C8-7A50-4B78-06F1-980A65115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B0301-FD7F-5B73-171B-A22637929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E58D8-8868-45F4-82C2-DB432AF71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9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72390-0F84-883D-DE21-11CED5D4B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FC01C-1943-3E80-1B6F-25509DCED7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E96ECF-09E0-44EF-92C8-938FB5BA9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E19E-8469-0CF1-CC2F-379D7AE10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2B04-7A65-4457-A4D4-17514C76E048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5E9E7-F084-6A57-1EF2-E29EAD93D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CC05A-CB64-A851-FA42-99E9E3858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E58D8-8868-45F4-82C2-DB432AF71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65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F62CB-B838-72B5-4A63-2A6FE014E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65E90-3D6E-C28E-8608-6E15176D4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C5831-C2A9-AF99-95A9-5AE2B2DDE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EC80CE-5C41-30DC-5E0C-655BAAFE7F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05BEA4-2594-446D-06D2-155F99784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E6C187-A61A-C3DA-9F87-C127DEB69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2B04-7A65-4457-A4D4-17514C76E048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B7040B-B077-3BCA-1DD4-2ACE953F6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9875C8-CA45-3505-7879-6259C85A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E58D8-8868-45F4-82C2-DB432AF71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56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A6A7D-3FA1-C53A-CC23-05F9B17DD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020757-569F-900A-A3B4-93C5A9EA9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2B04-7A65-4457-A4D4-17514C76E048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4BD79B-AFB8-07A5-FCE5-0AE884E6E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62BB0B-3B78-5028-4C84-027FDE2AB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E58D8-8868-45F4-82C2-DB432AF71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59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768FB6-D589-4C3A-386B-BDF421450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2B04-7A65-4457-A4D4-17514C76E048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0B502C-F74A-BD64-228B-82973BD62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FCE6D-0067-CAF3-8E9C-97D07CC00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E58D8-8868-45F4-82C2-DB432AF71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45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68834-6142-4361-2F61-374FD3AA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4E0A2-1B9E-C4A8-BFD8-9B739CB06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F003EA-3638-934E-4F59-6BC471E40E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AEB89-A801-8AF3-E68D-6F51578B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2B04-7A65-4457-A4D4-17514C76E048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54D58-905B-C1D1-C538-E74B09A3F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33461-BA7E-65E1-CFA0-FD06F4A1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E58D8-8868-45F4-82C2-DB432AF71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01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30D6-3C41-38FF-68B9-07529424C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5883E5-8D2D-E5A7-218B-3F36DECF7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1A093-0C2F-CA46-12E7-0E2A018C5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4E2CC-6FAC-5FB8-E498-1AB08AD76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2B04-7A65-4457-A4D4-17514C76E048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8E3AA-A90D-85A6-1908-91344526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AD36A-6AA4-7A12-6438-1C8D8E289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E58D8-8868-45F4-82C2-DB432AF71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32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0F9DEA-9254-6347-B8A1-B9BD25B9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E3F84-AA83-DDC7-A1F9-BDF60BBDA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13E29-5154-51FD-B904-0CCF08F63F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42B04-7A65-4457-A4D4-17514C76E048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DA356-FEF1-71FB-E847-33714B60B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B4512-13C2-71B2-6B85-0F87D0A28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E58D8-8868-45F4-82C2-DB432AF71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9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D3D5E-90FE-0132-A63C-757EA2C95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994568"/>
            <a:ext cx="9144000" cy="2387600"/>
          </a:xfrm>
        </p:spPr>
        <p:txBody>
          <a:bodyPr>
            <a:normAutofit/>
          </a:bodyPr>
          <a:lstStyle/>
          <a:p>
            <a:r>
              <a:rPr lang="th-TH" sz="7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อบรมการเขียนโปรแกรมด้วยภาษาซี</a:t>
            </a:r>
            <a:endParaRPr lang="en-US" sz="7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11DB4-ED5E-8A8D-E7E0-D83E64860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82168"/>
            <a:ext cx="9144000" cy="348916"/>
          </a:xfrm>
        </p:spPr>
        <p:txBody>
          <a:bodyPr>
            <a:normAutofit fontScale="85000" lnSpcReduction="20000"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โครงการน้องติด แต่พี่ไม่ติด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BB0455-4633-936A-10C2-42534255E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868" y="443163"/>
            <a:ext cx="1292263" cy="21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FDEB99-B477-EA4C-24AB-04E3DD0189D1}"/>
              </a:ext>
            </a:extLst>
          </p:cNvPr>
          <p:cNvSpPr/>
          <p:nvPr/>
        </p:nvSpPr>
        <p:spPr>
          <a:xfrm rot="2633335">
            <a:off x="10892592" y="4616513"/>
            <a:ext cx="3184358" cy="4042610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EABC77-FED8-C5C8-ADA6-8507CDC09DE1}"/>
              </a:ext>
            </a:extLst>
          </p:cNvPr>
          <p:cNvSpPr/>
          <p:nvPr/>
        </p:nvSpPr>
        <p:spPr>
          <a:xfrm rot="2943769">
            <a:off x="-305938" y="-1330694"/>
            <a:ext cx="1828800" cy="335476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184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D3D5E-90FE-0132-A63C-757EA2C95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467768"/>
            <a:ext cx="9144000" cy="2387600"/>
          </a:xfrm>
        </p:spPr>
        <p:txBody>
          <a:bodyPr>
            <a:normAutofit/>
          </a:bodyPr>
          <a:lstStyle/>
          <a:p>
            <a:r>
              <a:rPr lang="th-TH" sz="7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อบรมการเขียนโปรแกรมด้วยภาษาซี</a:t>
            </a:r>
            <a:endParaRPr lang="en-US" sz="7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11DB4-ED5E-8A8D-E7E0-D83E64860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592094"/>
            <a:ext cx="9144000" cy="348916"/>
          </a:xfrm>
        </p:spPr>
        <p:txBody>
          <a:bodyPr>
            <a:noAutofit/>
          </a:bodyPr>
          <a:lstStyle/>
          <a:p>
            <a:r>
              <a:rPr lang="th-TH" sz="6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โครงการน้องติด แต่พี่ไม่ติด</a:t>
            </a:r>
            <a:endParaRPr lang="en-US" sz="6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BB0455-4633-936A-10C2-42534255E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867" y="539416"/>
            <a:ext cx="1292263" cy="217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45AD3D-ABE4-82B3-5E24-41277AA7BD56}"/>
              </a:ext>
            </a:extLst>
          </p:cNvPr>
          <p:cNvSpPr/>
          <p:nvPr/>
        </p:nvSpPr>
        <p:spPr>
          <a:xfrm rot="2633335">
            <a:off x="10892592" y="4616513"/>
            <a:ext cx="3184358" cy="4042610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CD846A-1DCE-D239-2630-B505F4394013}"/>
              </a:ext>
            </a:extLst>
          </p:cNvPr>
          <p:cNvSpPr/>
          <p:nvPr/>
        </p:nvSpPr>
        <p:spPr>
          <a:xfrm rot="2943769">
            <a:off x="-305938" y="-1330694"/>
            <a:ext cx="1828800" cy="335476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43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B7F8C6-8DF7-917F-FA07-12141D822C48}"/>
              </a:ext>
            </a:extLst>
          </p:cNvPr>
          <p:cNvSpPr txBox="1"/>
          <p:nvPr/>
        </p:nvSpPr>
        <p:spPr>
          <a:xfrm>
            <a:off x="3799840" y="612930"/>
            <a:ext cx="459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7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พี่ ๆ ชื่อว่า</a:t>
            </a:r>
            <a:endParaRPr lang="en-US" sz="7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E97C5B-C47D-4A1E-3AEE-6528B568C8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74" b="18074"/>
          <a:stretch/>
        </p:blipFill>
        <p:spPr>
          <a:xfrm>
            <a:off x="474051" y="2540983"/>
            <a:ext cx="2222489" cy="25241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7AE6F3-A0F1-2FC1-BF09-3C27F1DB7F39}"/>
              </a:ext>
            </a:extLst>
          </p:cNvPr>
          <p:cNvSpPr txBox="1"/>
          <p:nvPr/>
        </p:nvSpPr>
        <p:spPr>
          <a:xfrm>
            <a:off x="378922" y="5122841"/>
            <a:ext cx="2317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พี่มิกซ์</a:t>
            </a:r>
            <a:endParaRPr lang="en-US" sz="3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AC0DD1-8CFC-9E5F-72B8-8845DC2FCA68}"/>
              </a:ext>
            </a:extLst>
          </p:cNvPr>
          <p:cNvSpPr txBox="1"/>
          <p:nvPr/>
        </p:nvSpPr>
        <p:spPr>
          <a:xfrm>
            <a:off x="3377402" y="5129576"/>
            <a:ext cx="2317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พี่ฟลุ</a:t>
            </a:r>
            <a:r>
              <a:rPr lang="th-TH" sz="3600" b="1" u="sng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๊</a:t>
            </a:r>
            <a:r>
              <a:rPr lang="th-TH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</a:t>
            </a:r>
            <a:endParaRPr lang="en-US" sz="3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066128-54D2-680F-883A-58D321ED28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74" t="7511" r="15065" b="25978"/>
          <a:stretch/>
        </p:blipFill>
        <p:spPr>
          <a:xfrm>
            <a:off x="9385198" y="2405723"/>
            <a:ext cx="2320499" cy="26813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F1993D-75D8-C9D1-2C3A-AC218327494C}"/>
              </a:ext>
            </a:extLst>
          </p:cNvPr>
          <p:cNvSpPr txBox="1"/>
          <p:nvPr/>
        </p:nvSpPr>
        <p:spPr>
          <a:xfrm>
            <a:off x="9388079" y="5252359"/>
            <a:ext cx="2317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พี่คอป</a:t>
            </a:r>
            <a:r>
              <a:rPr lang="th-TH" sz="36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เต</a:t>
            </a:r>
            <a:r>
              <a:rPr lang="th-TH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อร์</a:t>
            </a:r>
            <a:endParaRPr lang="en-US" sz="3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51E305-0F68-7400-A346-7B27E5840B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50"/>
          <a:stretch/>
        </p:blipFill>
        <p:spPr>
          <a:xfrm>
            <a:off x="2952334" y="2540983"/>
            <a:ext cx="3482811" cy="24108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D4A35F-95CF-70A1-C21E-D5D7958AFD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773"/>
          <a:stretch/>
        </p:blipFill>
        <p:spPr>
          <a:xfrm>
            <a:off x="6690939" y="2444653"/>
            <a:ext cx="2249158" cy="25681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D94F11-B3CB-7A54-FB75-6C7B7C488A6B}"/>
              </a:ext>
            </a:extLst>
          </p:cNvPr>
          <p:cNvSpPr txBox="1"/>
          <p:nvPr/>
        </p:nvSpPr>
        <p:spPr>
          <a:xfrm>
            <a:off x="6690939" y="5237665"/>
            <a:ext cx="2317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พี่</a:t>
            </a:r>
            <a:r>
              <a:rPr lang="th-TH" sz="36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ธาม</a:t>
            </a:r>
            <a:endParaRPr lang="en-US" sz="3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69202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A1B8-6A8F-4B75-EA64-9025503F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h-TH" sz="8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ก่อนเรียน </a:t>
            </a:r>
            <a:r>
              <a:rPr lang="en-US" sz="8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vs </a:t>
            </a:r>
            <a:r>
              <a:rPr lang="th-TH" sz="8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หลังเรียน</a:t>
            </a:r>
            <a:endParaRPr lang="en-US" sz="8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520B13-DA8F-DCFF-6E80-189F29A1857A}"/>
              </a:ext>
            </a:extLst>
          </p:cNvPr>
          <p:cNvSpPr/>
          <p:nvPr/>
        </p:nvSpPr>
        <p:spPr>
          <a:xfrm rot="2633335">
            <a:off x="10892592" y="4616513"/>
            <a:ext cx="3184358" cy="4042610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F9E40C-B3AC-05F7-A246-B95CCB44D3CF}"/>
              </a:ext>
            </a:extLst>
          </p:cNvPr>
          <p:cNvSpPr/>
          <p:nvPr/>
        </p:nvSpPr>
        <p:spPr>
          <a:xfrm rot="2943769">
            <a:off x="-305938" y="-1330694"/>
            <a:ext cx="1828800" cy="335476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7F8DF5-2B5D-8C32-F6A7-5C41C9499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80"/>
          <a:stretch/>
        </p:blipFill>
        <p:spPr>
          <a:xfrm>
            <a:off x="2066248" y="1964670"/>
            <a:ext cx="3307080" cy="40751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18295F-58CC-C1AB-3333-B3B996012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80"/>
          <a:stretch/>
        </p:blipFill>
        <p:spPr>
          <a:xfrm>
            <a:off x="6818674" y="1913618"/>
            <a:ext cx="3307080" cy="40751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741868-D6C7-FB73-CE55-5D40FB48AF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7" t="2283" r="5707" b="2283"/>
          <a:stretch/>
        </p:blipFill>
        <p:spPr bwMode="auto">
          <a:xfrm rot="1851586">
            <a:off x="9020409" y="3007442"/>
            <a:ext cx="912367" cy="9830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3728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3344-22E7-8A94-0F29-5A195F7C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86803-3BD2-BE24-B136-6887BACE8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76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42</Words>
  <Application>Microsoft Office PowerPoint</Application>
  <PresentationFormat>Widescreen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TH SarabunPSK</vt:lpstr>
      <vt:lpstr>Office Theme</vt:lpstr>
      <vt:lpstr>อบรมการเขียนโปรแกรมด้วยภาษาซี</vt:lpstr>
      <vt:lpstr>อบรมการเขียนโปรแกรมด้วยภาษาซี</vt:lpstr>
      <vt:lpstr>PowerPoint Presentation</vt:lpstr>
      <vt:lpstr>ก่อนเรียน vs หลังเรียน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อบรมการเขียนโปรแกรมด้วยภาษาซี</dc:title>
  <dc:creator>Copter Chuenprempree</dc:creator>
  <cp:lastModifiedBy>Copter Chuenprempree</cp:lastModifiedBy>
  <cp:revision>1</cp:revision>
  <dcterms:created xsi:type="dcterms:W3CDTF">2023-07-26T13:23:39Z</dcterms:created>
  <dcterms:modified xsi:type="dcterms:W3CDTF">2023-07-26T13:42:49Z</dcterms:modified>
</cp:coreProperties>
</file>